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4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79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930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30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037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42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50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12/6/2021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74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12/6/2021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558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17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138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954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58792C8-CDC2-4839-86AD-5627A395A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>
            <a:extLst>
              <a:ext uri="{FF2B5EF4-FFF2-40B4-BE49-F238E27FC236}">
                <a16:creationId xmlns:a16="http://schemas.microsoft.com/office/drawing/2014/main" id="{7DB88419-1598-477D-95D2-CE05F107BF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247B4D-AF5F-47E0-A726-02F7414AC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134" y="0"/>
            <a:ext cx="4150865" cy="6858000"/>
          </a:xfrm>
          <a:prstGeom prst="rect">
            <a:avLst/>
          </a:prstGeom>
          <a:ln>
            <a:noFill/>
          </a:ln>
          <a:effectLst>
            <a:outerShdw blurRad="596900" dist="330200" dir="882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47FD41-34C9-4AF6-B851-0BB086391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48262" y="3487256"/>
            <a:ext cx="3320112" cy="2866949"/>
          </a:xfrm>
        </p:spPr>
        <p:txBody>
          <a:bodyPr anchor="t">
            <a:normAutofit/>
          </a:bodyPr>
          <a:lstStyle/>
          <a:p>
            <a:endParaRPr lang="es-CL" sz="360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136" y="0"/>
            <a:ext cx="4150863" cy="3096976"/>
          </a:xfrm>
          <a:prstGeom prst="rect">
            <a:avLst/>
          </a:prstGeom>
          <a:ln>
            <a:noFill/>
          </a:ln>
          <a:effectLst>
            <a:outerShdw blurRad="317500" dist="165100" dir="5460000" sx="91000" sy="91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424715-690B-43E1-B71A-A9E22BA11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8263" y="984202"/>
            <a:ext cx="2688904" cy="2112774"/>
          </a:xfrm>
        </p:spPr>
        <p:txBody>
          <a:bodyPr anchor="t">
            <a:normAutofit/>
          </a:bodyPr>
          <a:lstStyle/>
          <a:p>
            <a:endParaRPr lang="es-CL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7A1958-E8F5-4AEE-9A85-7231E6A5A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375" y="991921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69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BevelVTI">
  <a:themeElements>
    <a:clrScheme name="AnalogousFromLightSeedLeftStep">
      <a:dk1>
        <a:srgbClr val="000000"/>
      </a:dk1>
      <a:lt1>
        <a:srgbClr val="FFFFFF"/>
      </a:lt1>
      <a:dk2>
        <a:srgbClr val="412D24"/>
      </a:dk2>
      <a:lt2>
        <a:srgbClr val="E8E2E8"/>
      </a:lt2>
      <a:accent1>
        <a:srgbClr val="7FAD7E"/>
      </a:accent1>
      <a:accent2>
        <a:srgbClr val="8BAB72"/>
      </a:accent2>
      <a:accent3>
        <a:srgbClr val="9EA57A"/>
      </a:accent3>
      <a:accent4>
        <a:srgbClr val="B0A075"/>
      </a:accent4>
      <a:accent5>
        <a:srgbClr val="C19987"/>
      </a:accent5>
      <a:accent6>
        <a:srgbClr val="BC7D83"/>
      </a:accent6>
      <a:hlink>
        <a:srgbClr val="AD69AE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4" baseType="lpstr">
      <vt:lpstr>Arial</vt:lpstr>
      <vt:lpstr>Bierstadt</vt:lpstr>
      <vt:lpstr>BevelVTI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brian nuñez</dc:creator>
  <cp:lastModifiedBy>brian nuñez</cp:lastModifiedBy>
  <cp:revision>1</cp:revision>
  <dcterms:created xsi:type="dcterms:W3CDTF">2021-12-07T00:45:24Z</dcterms:created>
  <dcterms:modified xsi:type="dcterms:W3CDTF">2021-12-07T00:45:52Z</dcterms:modified>
</cp:coreProperties>
</file>